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01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56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32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30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57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01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92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66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70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79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16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DBEEC-9B47-400E-BD57-FD8EDF00CE68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3F74B-20F4-444D-8744-272C18DE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50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r="12720"/>
          <a:stretch/>
        </p:blipFill>
        <p:spPr bwMode="auto">
          <a:xfrm>
            <a:off x="17072" y="0"/>
            <a:ext cx="910683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15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r="12555"/>
          <a:stretch/>
        </p:blipFill>
        <p:spPr bwMode="auto">
          <a:xfrm>
            <a:off x="20096" y="0"/>
            <a:ext cx="91038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107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7" r="12473"/>
          <a:stretch/>
        </p:blipFill>
        <p:spPr bwMode="auto">
          <a:xfrm>
            <a:off x="56611" y="0"/>
            <a:ext cx="90636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62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r="12555"/>
          <a:stretch/>
        </p:blipFill>
        <p:spPr bwMode="auto">
          <a:xfrm>
            <a:off x="33824" y="0"/>
            <a:ext cx="908371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041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r="12967"/>
          <a:stretch/>
        </p:blipFill>
        <p:spPr bwMode="auto">
          <a:xfrm>
            <a:off x="46746" y="-7536"/>
            <a:ext cx="90334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76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2" r="13627"/>
          <a:stretch/>
        </p:blipFill>
        <p:spPr bwMode="auto">
          <a:xfrm>
            <a:off x="251520" y="0"/>
            <a:ext cx="873201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35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r="12884"/>
          <a:stretch/>
        </p:blipFill>
        <p:spPr bwMode="auto">
          <a:xfrm>
            <a:off x="33824" y="0"/>
            <a:ext cx="908371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75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r="13050"/>
          <a:stretch/>
        </p:blipFill>
        <p:spPr bwMode="auto">
          <a:xfrm>
            <a:off x="35496" y="0"/>
            <a:ext cx="90636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823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</dc:creator>
  <cp:lastModifiedBy>anany</cp:lastModifiedBy>
  <cp:revision>4</cp:revision>
  <dcterms:created xsi:type="dcterms:W3CDTF">2021-02-20T11:17:48Z</dcterms:created>
  <dcterms:modified xsi:type="dcterms:W3CDTF">2021-02-20T11:24:29Z</dcterms:modified>
</cp:coreProperties>
</file>